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56" r:id="rId3"/>
    <p:sldId id="257" r:id="rId4"/>
    <p:sldId id="258" r:id="rId5"/>
    <p:sldId id="259" r:id="rId6"/>
    <p:sldId id="264" r:id="rId7"/>
    <p:sldId id="265" r:id="rId8"/>
    <p:sldId id="266" r:id="rId9"/>
    <p:sldId id="267" r:id="rId10"/>
    <p:sldId id="260" r:id="rId11"/>
    <p:sldId id="261" r:id="rId12"/>
    <p:sldId id="262" r:id="rId13"/>
    <p:sldId id="263" r:id="rId14"/>
    <p:sldId id="272" r:id="rId15"/>
    <p:sldId id="273" r:id="rId16"/>
    <p:sldId id="274" r:id="rId17"/>
    <p:sldId id="275" r:id="rId18"/>
    <p:sldId id="268" r:id="rId19"/>
    <p:sldId id="269" r:id="rId20"/>
    <p:sldId id="270" r:id="rId21"/>
    <p:sldId id="271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2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D3BF7-2C3D-42BE-8FB0-6EAB28A5E416}" type="datetimeFigureOut">
              <a:rPr lang="de-DE" smtClean="0"/>
              <a:t>04.08.2017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B0063-E149-422B-BAFB-19352D9D09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7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Friedrich Verlag GmbH 2017 / Die Grundschulzeitschrift 304/2017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0063-E149-422B-BAFB-19352D9D09D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0029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Illustrationen:  © 1989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Józef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Wilko</a:t>
            </a:r>
            <a:r>
              <a:rPr lang="de-DE" sz="1200" b="0" i="0" u="none" strike="noStrike" kern="1200" spc="-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´n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mit freundlicher Genehmigung der Agentur der Stiftsbuchhandlung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0063-E149-422B-BAFB-19352D9D09D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9432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Illustrationen:  © 1989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Józef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Wilko</a:t>
            </a:r>
            <a:r>
              <a:rPr lang="de-DE" sz="1200" b="0" i="0" u="none" strike="noStrike" kern="1200" spc="-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´n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mit freundlicher Genehmigung der Agentur der Stiftsbuchhandlung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0063-E149-422B-BAFB-19352D9D09D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106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Illustrationen:  © 1989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Józef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Wilko</a:t>
            </a:r>
            <a:r>
              <a:rPr lang="de-DE" sz="1200" b="0" i="0" u="none" strike="noStrike" kern="1200" spc="-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´n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mit freundlicher Genehmigung der Agentur der Stiftsbuchhandlung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0063-E149-422B-BAFB-19352D9D09D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7503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Illustrationen:  © 1989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Józef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Wilko</a:t>
            </a:r>
            <a:r>
              <a:rPr lang="de-DE" sz="1200" b="0" i="0" u="none" strike="noStrike" kern="1200" spc="-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´n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mit freundlicher Genehmigung der Agentur der Stiftsbuchhandlung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0063-E149-422B-BAFB-19352D9D09D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896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Illustrationen:  © 1989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Józef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Wilko</a:t>
            </a:r>
            <a:r>
              <a:rPr lang="de-DE" sz="1200" b="0" i="0" u="none" strike="noStrike" kern="1200" spc="-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´n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mit freundlicher Genehmigung der Agentur der Stiftsbuchhandlung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0063-E149-422B-BAFB-19352D9D09D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75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Illustrationen:  © 1989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Józef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Wilko</a:t>
            </a:r>
            <a:r>
              <a:rPr lang="de-DE" sz="1200" b="0" i="0" u="none" strike="noStrike" kern="1200" spc="-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´n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mit freundlicher Genehmigung der Agentur der Stiftsbuchhandlung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0063-E149-422B-BAFB-19352D9D09D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212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Illustrationen:  © 1989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Józef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Wilko</a:t>
            </a:r>
            <a:r>
              <a:rPr lang="de-DE" sz="1200" b="0" i="0" u="none" strike="noStrike" kern="1200" spc="-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´n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mit freundlicher Genehmigung der Agentur der Stiftsbuchhandlung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0063-E149-422B-BAFB-19352D9D09D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4893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Illustrationen:  © 1989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Józef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Wilko</a:t>
            </a:r>
            <a:r>
              <a:rPr lang="de-DE" sz="1200" b="0" i="0" u="none" strike="noStrike" kern="1200" spc="-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´n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mit freundlicher Genehmigung der Agentur der Stiftsbuchhandlung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0063-E149-422B-BAFB-19352D9D09D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760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Illustrationen:  © 1989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Józef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Wilko</a:t>
            </a:r>
            <a:r>
              <a:rPr lang="de-DE" sz="1200" b="0" i="0" u="none" strike="noStrike" kern="1200" spc="-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´n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mit freundlicher Genehmigung der Agentur der Stiftsbuchhandlung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0063-E149-422B-BAFB-19352D9D09D0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220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Illustrationen:  © 1989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Józef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Wilko</a:t>
            </a:r>
            <a:r>
              <a:rPr lang="de-DE" sz="1200" b="0" i="0" u="none" strike="noStrike" kern="1200" spc="-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´n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mit freundlicher Genehmigung der Agentur der Stiftsbuchhandlung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0063-E149-422B-BAFB-19352D9D09D0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7275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Illustrationen:  © 1989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Józef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Wilko</a:t>
            </a:r>
            <a:r>
              <a:rPr lang="de-DE" sz="1200" b="0" i="0" u="none" strike="noStrike" kern="1200" spc="-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´n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mit freundlicher Genehmigung der Agentur der Stiftsbuchhandlung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0063-E149-422B-BAFB-19352D9D09D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4587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Illustrationen:  © 1989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Józef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Wilko</a:t>
            </a:r>
            <a:r>
              <a:rPr lang="de-DE" sz="1200" b="0" i="0" u="none" strike="noStrike" kern="1200" spc="-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´n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mit freundlicher Genehmigung der Agentur der Stiftsbuchhandlung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0063-E149-422B-BAFB-19352D9D09D0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7857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Illustrationen:  © 1989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Józef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Wilko</a:t>
            </a:r>
            <a:r>
              <a:rPr lang="de-DE" sz="1200" b="0" i="0" u="none" strike="noStrike" kern="1200" spc="-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´n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mit freundlicher Genehmigung der Agentur der Stiftsbuchhandlung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0063-E149-422B-BAFB-19352D9D09D0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41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Illustrationen:  © 1989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Józef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Wilko</a:t>
            </a:r>
            <a:r>
              <a:rPr lang="de-DE" sz="1200" b="0" i="0" u="none" strike="noStrike" kern="1200" spc="-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´n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mit freundlicher Genehmigung der Agentur der Stiftsbuchhandlung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0063-E149-422B-BAFB-19352D9D09D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325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Illustrationen:  © 1989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Józef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Wilko</a:t>
            </a:r>
            <a:r>
              <a:rPr lang="de-DE" sz="1200" b="0" i="0" u="none" strike="noStrike" kern="1200" spc="-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´n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mit freundlicher Genehmigung der Agentur der Stiftsbuchhandlung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0063-E149-422B-BAFB-19352D9D09D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058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Illustrationen:  © 1989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Józef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Wilko</a:t>
            </a:r>
            <a:r>
              <a:rPr lang="de-DE" sz="1200" b="0" i="0" u="none" strike="noStrike" kern="1200" spc="-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´n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mit freundlicher Genehmigung der Agentur der Stiftsbuchhandlung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0063-E149-422B-BAFB-19352D9D09D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2390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Illustrationen:  © 1989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Józef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Wilko</a:t>
            </a:r>
            <a:r>
              <a:rPr lang="de-DE" sz="1200" b="0" i="0" u="none" strike="noStrike" kern="1200" spc="-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´n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mit freundlicher Genehmigung der Agentur der Stiftsbuchhandlung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0063-E149-422B-BAFB-19352D9D09D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9490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Illustrationen:  © 1989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Józef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Wilko</a:t>
            </a:r>
            <a:r>
              <a:rPr lang="de-DE" sz="1200" b="0" i="0" u="none" strike="noStrike" kern="1200" spc="-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´n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mit freundlicher Genehmigung der Agentur der Stiftsbuchhandlung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0063-E149-422B-BAFB-19352D9D09D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923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Illustrationen:  © 1989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Józef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Wilko</a:t>
            </a:r>
            <a:r>
              <a:rPr lang="de-DE" sz="1200" b="0" i="0" u="none" strike="noStrike" kern="1200" spc="-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´n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mit freundlicher Genehmigung der Agentur der Stiftsbuchhandlung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0063-E149-422B-BAFB-19352D9D09D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3079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Illustrationen:  © 1989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Józef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Wilko</a:t>
            </a:r>
            <a:r>
              <a:rPr lang="de-DE" sz="1200" b="0" i="0" u="none" strike="noStrike" kern="1200" spc="-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´n</a:t>
            </a:r>
            <a:r>
              <a:rPr lang="de-DE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mit freundlicher Genehmigung der Agentur der Stiftsbuchhandlung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0063-E149-422B-BAFB-19352D9D09D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152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4A54-B688-43F9-A673-51F60C01A98F}" type="datetimeFigureOut">
              <a:rPr lang="de-DE" smtClean="0"/>
              <a:t>04.08.2017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5450-D297-4AC1-83E7-3F5437DAA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348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4A54-B688-43F9-A673-51F60C01A98F}" type="datetimeFigureOut">
              <a:rPr lang="de-DE" smtClean="0"/>
              <a:t>04.08.2017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5450-D297-4AC1-83E7-3F5437DAA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937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4A54-B688-43F9-A673-51F60C01A98F}" type="datetimeFigureOut">
              <a:rPr lang="de-DE" smtClean="0"/>
              <a:t>04.08.2017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5450-D297-4AC1-83E7-3F5437DAA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074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4A54-B688-43F9-A673-51F60C01A98F}" type="datetimeFigureOut">
              <a:rPr lang="de-DE" smtClean="0"/>
              <a:t>04.08.2017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5450-D297-4AC1-83E7-3F5437DAA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67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4A54-B688-43F9-A673-51F60C01A98F}" type="datetimeFigureOut">
              <a:rPr lang="de-DE" smtClean="0"/>
              <a:t>04.08.2017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5450-D297-4AC1-83E7-3F5437DAA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59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4A54-B688-43F9-A673-51F60C01A98F}" type="datetimeFigureOut">
              <a:rPr lang="de-DE" smtClean="0"/>
              <a:t>04.08.2017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5450-D297-4AC1-83E7-3F5437DAA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478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4A54-B688-43F9-A673-51F60C01A98F}" type="datetimeFigureOut">
              <a:rPr lang="de-DE" smtClean="0"/>
              <a:t>04.08.2017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5450-D297-4AC1-83E7-3F5437DAA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388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4A54-B688-43F9-A673-51F60C01A98F}" type="datetimeFigureOut">
              <a:rPr lang="de-DE" smtClean="0"/>
              <a:t>04.08.2017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5450-D297-4AC1-83E7-3F5437DAA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616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4A54-B688-43F9-A673-51F60C01A98F}" type="datetimeFigureOut">
              <a:rPr lang="de-DE" smtClean="0"/>
              <a:t>04.08.2017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5450-D297-4AC1-83E7-3F5437DAA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567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4A54-B688-43F9-A673-51F60C01A98F}" type="datetimeFigureOut">
              <a:rPr lang="de-DE" smtClean="0"/>
              <a:t>04.08.2017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5450-D297-4AC1-83E7-3F5437DAA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727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4A54-B688-43F9-A673-51F60C01A98F}" type="datetimeFigureOut">
              <a:rPr lang="de-DE" smtClean="0"/>
              <a:t>04.08.2017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5450-D297-4AC1-83E7-3F5437DAA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038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74A54-B688-43F9-A673-51F60C01A98F}" type="datetimeFigureOut">
              <a:rPr lang="de-DE" smtClean="0"/>
              <a:t>04.08.2017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35450-D297-4AC1-83E7-3F5437DAA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08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de-DE" b="1" dirty="0">
                <a:latin typeface="SchulbuchNordOT-Normal" panose="02000503040000020004" pitchFamily="50" charset="0"/>
              </a:rPr>
              <a:t>Der Chor der Ahnen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1"/>
          </p:nvPr>
        </p:nvSpPr>
        <p:spPr>
          <a:xfrm>
            <a:off x="838200" y="3296996"/>
            <a:ext cx="10515600" cy="14085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de-DE" sz="1200" dirty="0" smtClean="0">
                <a:latin typeface="SchulbuchNordOT-Normal" panose="02000503040000020004" pitchFamily="50" charset="0"/>
              </a:rPr>
              <a:t>Diese PowerPoint-Präsentation ergänzt das Lesebegleitheft zu „Rosalind das Katzenkind“ von Pjotr und </a:t>
            </a:r>
            <a:r>
              <a:rPr lang="de-DE" sz="1200" dirty="0" err="1" smtClean="0">
                <a:latin typeface="SchulbuchNordOT-Normal" panose="02000503040000020004" pitchFamily="50" charset="0"/>
              </a:rPr>
              <a:t>Józef</a:t>
            </a:r>
            <a:r>
              <a:rPr lang="de-DE" sz="1200" dirty="0" smtClean="0">
                <a:latin typeface="SchulbuchNordOT-Normal" panose="02000503040000020004" pitchFamily="50" charset="0"/>
              </a:rPr>
              <a:t> </a:t>
            </a:r>
            <a:r>
              <a:rPr lang="de-DE" sz="1200" dirty="0" err="1" smtClean="0">
                <a:latin typeface="SchulbuchNordOT-Normal" panose="02000503040000020004" pitchFamily="50" charset="0"/>
              </a:rPr>
              <a:t>Wilko</a:t>
            </a:r>
            <a:r>
              <a:rPr lang="de-DE" sz="1200" spc="-1200" dirty="0" err="1" smtClean="0">
                <a:latin typeface="SchulbuchNordOT-Normal" panose="02000503040000020004" pitchFamily="50" charset="0"/>
              </a:rPr>
              <a:t>´n</a:t>
            </a:r>
            <a:r>
              <a:rPr lang="de-DE" sz="1200" dirty="0" smtClean="0">
                <a:latin typeface="SchulbuchNordOT-Normal" panose="02000503040000020004" pitchFamily="50" charset="0"/>
              </a:rPr>
              <a:t>. . </a:t>
            </a:r>
          </a:p>
          <a:p>
            <a:pPr marL="0" indent="0">
              <a:buNone/>
            </a:pPr>
            <a:r>
              <a:rPr lang="de-DE" sz="1200" dirty="0" smtClean="0">
                <a:latin typeface="SchulbuchNordOT-Normal" panose="02000503040000020004" pitchFamily="50" charset="0"/>
              </a:rPr>
              <a:t>Lektüre und Lesebegleitheft liegen der GRUNDSCHULZEITSCHRIFT 304 bei. </a:t>
            </a:r>
          </a:p>
          <a:p>
            <a:pPr marL="0" indent="0">
              <a:buNone/>
            </a:pPr>
            <a:r>
              <a:rPr lang="de-DE" sz="1200" dirty="0" smtClean="0">
                <a:latin typeface="SchulbuchNordOT-Normal" panose="02000503040000020004" pitchFamily="50" charset="0"/>
              </a:rPr>
              <a:t>Sie können aber auch separat bestellt </a:t>
            </a:r>
            <a:r>
              <a:rPr lang="de-DE" sz="1200" dirty="0">
                <a:latin typeface="SchulbuchNordOT-Normal" panose="02000503040000020004" pitchFamily="50" charset="0"/>
              </a:rPr>
              <a:t>werden </a:t>
            </a:r>
            <a:r>
              <a:rPr lang="de-DE" sz="1200" dirty="0" smtClean="0">
                <a:latin typeface="SchulbuchNordOT-Normal" panose="02000503040000020004" pitchFamily="50" charset="0"/>
              </a:rPr>
              <a:t>unter: www.friedrich-verlag.de/shop/rosalind-das-katzenkind.</a:t>
            </a:r>
          </a:p>
          <a:p>
            <a:pPr marL="0" indent="0">
              <a:buNone/>
            </a:pPr>
            <a:endParaRPr lang="de-DE" sz="1200" dirty="0">
              <a:latin typeface="SchulbuchNordOT-Normal" panose="02000503040000020004" pitchFamily="50" charset="0"/>
            </a:endParaRPr>
          </a:p>
          <a:p>
            <a:pPr marL="0" indent="0">
              <a:buNone/>
            </a:pPr>
            <a:r>
              <a:rPr lang="de-DE" sz="1000" dirty="0" smtClean="0">
                <a:latin typeface="SchulbuchNordOT-Normal" panose="02000503040000020004" pitchFamily="50" charset="0"/>
              </a:rPr>
              <a:t>Bitte beachten Sie, dass diese Präsentation sowie alle Abbildungen urheberrechtlich geschützt sind.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94" y="448586"/>
            <a:ext cx="79248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99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400" y="874800"/>
            <a:ext cx="3839170" cy="511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feld 3"/>
          <p:cNvSpPr txBox="1"/>
          <p:nvPr/>
        </p:nvSpPr>
        <p:spPr>
          <a:xfrm>
            <a:off x="4604254" y="6276976"/>
            <a:ext cx="290525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endParaRPr lang="de-D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838923"/>
      </p:ext>
    </p:extLst>
  </p:cSld>
  <p:clrMapOvr>
    <a:masterClrMapping/>
  </p:clrMapOvr>
  <p:transition spd="slow" advTm="10098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400" y="874800"/>
            <a:ext cx="3839170" cy="511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4604254" y="6276976"/>
            <a:ext cx="290525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endParaRPr lang="de-D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4987937"/>
      </p:ext>
    </p:extLst>
  </p:cSld>
  <p:clrMapOvr>
    <a:masterClrMapping/>
  </p:clrMapOvr>
  <p:transition spd="slow" advTm="9259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400" y="874800"/>
            <a:ext cx="3839170" cy="511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feld 3"/>
          <p:cNvSpPr txBox="1"/>
          <p:nvPr/>
        </p:nvSpPr>
        <p:spPr>
          <a:xfrm>
            <a:off x="4604254" y="6276976"/>
            <a:ext cx="290525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endParaRPr lang="de-D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6381608"/>
      </p:ext>
    </p:extLst>
  </p:cSld>
  <p:clrMapOvr>
    <a:masterClrMapping/>
  </p:clrMapOvr>
  <p:transition spd="slow" advTm="10466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400" y="874800"/>
            <a:ext cx="3839170" cy="511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4604254" y="6276976"/>
            <a:ext cx="290525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endParaRPr lang="de-D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962538"/>
      </p:ext>
    </p:extLst>
  </p:cSld>
  <p:clrMapOvr>
    <a:masterClrMapping/>
  </p:clrMapOvr>
  <p:transition spd="slow" advTm="9962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400" y="874800"/>
            <a:ext cx="3839170" cy="511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4604254" y="6276976"/>
            <a:ext cx="290525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endParaRPr lang="de-D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6002714"/>
      </p:ext>
    </p:extLst>
  </p:cSld>
  <p:clrMapOvr>
    <a:masterClrMapping/>
  </p:clrMapOvr>
  <p:transition spd="slow" advTm="9831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400" y="874800"/>
            <a:ext cx="3839170" cy="511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4604254" y="6276976"/>
            <a:ext cx="290525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endParaRPr lang="de-D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1114386"/>
      </p:ext>
    </p:extLst>
  </p:cSld>
  <p:clrMapOvr>
    <a:masterClrMapping/>
  </p:clrMapOvr>
  <p:transition spd="slow" advTm="10364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400" y="874800"/>
            <a:ext cx="3839170" cy="511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4604254" y="6276976"/>
            <a:ext cx="290525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endParaRPr lang="de-D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2177307"/>
      </p:ext>
    </p:extLst>
  </p:cSld>
  <p:clrMapOvr>
    <a:masterClrMapping/>
  </p:clrMapOvr>
  <p:transition spd="slow" advTm="10049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400" y="874800"/>
            <a:ext cx="3839170" cy="511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4604254" y="6276976"/>
            <a:ext cx="290525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endParaRPr lang="de-D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1200424"/>
      </p:ext>
    </p:extLst>
  </p:cSld>
  <p:clrMapOvr>
    <a:masterClrMapping/>
  </p:clrMapOvr>
  <p:transition spd="slow" advTm="10104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400" y="874800"/>
            <a:ext cx="3839170" cy="511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4604254" y="6276976"/>
            <a:ext cx="290525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endParaRPr lang="de-D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2019584"/>
      </p:ext>
    </p:extLst>
  </p:cSld>
  <p:clrMapOvr>
    <a:masterClrMapping/>
  </p:clrMapOvr>
  <p:transition spd="slow" advTm="9491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400" y="874800"/>
            <a:ext cx="3839170" cy="511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4604254" y="6276976"/>
            <a:ext cx="290525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endParaRPr lang="de-D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8252128"/>
      </p:ext>
    </p:extLst>
  </p:cSld>
  <p:clrMapOvr>
    <a:masterClrMapping/>
  </p:clrMapOvr>
  <p:transition spd="slow" advTm="1013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449" y="873205"/>
            <a:ext cx="3838863" cy="51115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4604254" y="6276976"/>
            <a:ext cx="290525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endParaRPr lang="de-D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4517620"/>
      </p:ext>
    </p:extLst>
  </p:cSld>
  <p:clrMapOvr>
    <a:masterClrMapping/>
  </p:clrMapOvr>
  <p:transition spd="slow" advTm="10361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400" y="874800"/>
            <a:ext cx="3839170" cy="511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4604254" y="6276976"/>
            <a:ext cx="290525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endParaRPr lang="de-D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336138"/>
      </p:ext>
    </p:extLst>
  </p:cSld>
  <p:clrMapOvr>
    <a:masterClrMapping/>
  </p:clrMapOvr>
  <p:transition spd="slow" advTm="9964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400" y="874800"/>
            <a:ext cx="3839170" cy="511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4604254" y="6276976"/>
            <a:ext cx="290525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endParaRPr lang="de-D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2653347"/>
      </p:ext>
    </p:extLst>
  </p:cSld>
  <p:clrMapOvr>
    <a:masterClrMapping/>
  </p:clrMapOvr>
  <p:transition spd="slow" advTm="999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04253" y="6250850"/>
            <a:ext cx="290525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endParaRPr lang="de-D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94" y="874800"/>
            <a:ext cx="3839171" cy="511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9659242"/>
      </p:ext>
    </p:extLst>
  </p:cSld>
  <p:clrMapOvr>
    <a:masterClrMapping/>
  </p:clrMapOvr>
  <p:transition spd="slow" advTm="10012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400" y="874800"/>
            <a:ext cx="3839170" cy="511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4604254" y="6276976"/>
            <a:ext cx="290525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endParaRPr lang="de-D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0163236"/>
      </p:ext>
    </p:extLst>
  </p:cSld>
  <p:clrMapOvr>
    <a:masterClrMapping/>
  </p:clrMapOvr>
  <p:transition spd="slow" advTm="9984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400" y="874800"/>
            <a:ext cx="3839170" cy="511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4604254" y="6276976"/>
            <a:ext cx="290525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endParaRPr lang="de-D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872730"/>
      </p:ext>
    </p:extLst>
  </p:cSld>
  <p:clrMapOvr>
    <a:masterClrMapping/>
  </p:clrMapOvr>
  <p:transition spd="slow" advTm="10204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401" y="874800"/>
            <a:ext cx="3613337" cy="511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4604254" y="6276976"/>
            <a:ext cx="290525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endParaRPr lang="de-D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9617999"/>
      </p:ext>
    </p:extLst>
  </p:cSld>
  <p:clrMapOvr>
    <a:masterClrMapping/>
  </p:clrMapOvr>
  <p:transition spd="slow" advTm="10003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400" y="874800"/>
            <a:ext cx="3839170" cy="511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4604254" y="6276976"/>
            <a:ext cx="290525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endParaRPr lang="de-D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3130020"/>
      </p:ext>
    </p:extLst>
  </p:cSld>
  <p:clrMapOvr>
    <a:masterClrMapping/>
  </p:clrMapOvr>
  <p:transition spd="slow" advTm="10037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400" y="874800"/>
            <a:ext cx="3839170" cy="511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4604254" y="6276976"/>
            <a:ext cx="290525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endParaRPr lang="de-D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0025803"/>
      </p:ext>
    </p:extLst>
  </p:cSld>
  <p:clrMapOvr>
    <a:masterClrMapping/>
  </p:clrMapOvr>
  <p:transition spd="slow" advTm="10245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400" y="874800"/>
            <a:ext cx="3839170" cy="511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4604254" y="6276976"/>
            <a:ext cx="290525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endParaRPr lang="de-D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0607485"/>
      </p:ext>
    </p:extLst>
  </p:cSld>
  <p:clrMapOvr>
    <a:masterClrMapping/>
  </p:clrMapOvr>
  <p:transition spd="slow" advTm="9785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Office PowerPoint</Application>
  <PresentationFormat>Breitbild</PresentationFormat>
  <Paragraphs>48</Paragraphs>
  <Slides>21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SchulbuchNordOT-Normal</vt:lpstr>
      <vt:lpstr>Office Theme</vt:lpstr>
      <vt:lpstr>Der Chor der Ahnen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Friedrich Verlag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Mara Luisa Schlademann [Friedrich Verlag GmbH]</dc:creator>
  <cp:lastModifiedBy>Ursula Flemmer [Friedrich Verlag]</cp:lastModifiedBy>
  <cp:revision>33</cp:revision>
  <dcterms:created xsi:type="dcterms:W3CDTF">2017-07-11T12:28:40Z</dcterms:created>
  <dcterms:modified xsi:type="dcterms:W3CDTF">2017-08-04T12:36:28Z</dcterms:modified>
</cp:coreProperties>
</file>